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77311-D0CA-4A17-8E1B-A145DBCD8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930CCE-0D36-49D0-8184-AA802F20A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7988A3-77B7-4533-86EC-DCEBCC76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66CD27-61B7-46CD-9FB5-663AD221D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197B5E-5823-4993-9C50-55C4BB8F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48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357CD-68A0-40AC-8169-AA8C46DDA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8224BA-075C-41E8-A194-31C7D82C5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E34BDA-E5F0-41DE-B3FD-09DA10536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4518F1-1CC2-400C-A3C4-4E7BEC4E0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96F8A8-26E1-4676-8A16-8ADAC44A8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43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D5F036-9921-4816-9DE6-86834929F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C2216A2-C746-440A-94B4-001B35625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11747D-6CEB-494A-ADE2-AE05E6059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494198-44A2-42E7-874A-15F7A3DC8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83F5CA-7083-458D-BD3D-E9C73127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366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75F58-A6CD-481A-8985-035F35259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E3757C-2623-4531-BA59-C8DDFDAD9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9BF258-FE07-46CD-9151-9778CB27A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D3B8CC-2280-431A-B8D5-39841A731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FC4305-11BD-467C-A79B-9BE69A744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642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BD7238-43B0-4420-8536-E8D764784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6048BAB-32D6-4F5C-854F-2680D86BB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610C34-FDDF-462C-9382-2176B0712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0DF665-B2B2-49AB-9C67-2B67B7E0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BFC5E1-442D-43B2-A23B-2D0B9D1B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96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28D35-E01D-4B23-A51D-E0400D75A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48368D-3B9F-4C7C-A954-069DF5EA65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BBB0DB7-8531-4247-BB4B-26CF92D93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FF9EF53-14F0-42C7-BFC7-EB8B2775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F8018E-4A16-4AF9-B3A3-9417DB50E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D6149C5-5F58-47CD-8BDE-8FB9A491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25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99B06-E03A-4EAF-A956-B5567AA5E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22237D8-289D-493D-806D-99A3DD0EB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3CCC24-CE34-4755-87C9-1A5CDE5AA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B62AAD0-15D7-4B0E-8661-E07593D52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6FC6CFD-C786-425E-916B-B67E090ED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173AEE5-24B1-4BD8-8B55-4F31E109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F5F4404-7271-4D3E-A19C-03D31C91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52A9F9E-DFD8-439D-AA46-FCDB194B8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92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949BF-450D-41B4-9BCC-17D9B3C3C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E5306D3-0775-44EF-9A8C-689250B4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2AD336-E398-46B1-B54A-F6F52563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51BF271-D601-41BB-8FDC-3975EE412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003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DA6CE54-F794-4E48-ABFB-399359DE7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F8E3CF3-38A7-4044-B932-DF4E75E4A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2F0A17C-C69A-46B2-9563-12A4DDB37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42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9DAFB-E5BF-4FC4-89DA-B3878A884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0D8405-20B2-4E82-B225-3A2C1207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D43B6B8-26FC-4919-9764-E4EBBDCFB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714CFC-B5FF-4A17-8CA5-F524AC03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C2E277-60D5-4820-9ED4-B3B3DDC62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020269-DB4E-4C99-8CCB-A4BB73AE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111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00C497-B7D9-4D26-AE80-97529C148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31F1194-65A9-42D7-B403-8BA059541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AC95E96-B16C-47DA-A195-6E2778C51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E8DFA11-1DD4-480C-BFA7-C4823007F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CEBF9B9-476A-48E8-AE0C-D65F23A76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E2881EC-C893-4C1D-8953-32C894EB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32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F44470E-2401-49F9-BCB1-542191E47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E6E7DDC-46B2-471A-A6C2-25AD9CAC1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E48654-C346-4F18-A48F-42A444BA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FF22-2E28-4735-8775-2A34E26BD368}" type="datetimeFigureOut">
              <a:rPr lang="pt-BR" smtClean="0"/>
              <a:t>12/04/2019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65183E-24A4-493F-8DCC-88E0DE81A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D57567-8096-4234-8FE9-212AE5DA5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AEC85-BCE6-4419-9B4A-8044602E3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335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65">
            <a:extLst>
              <a:ext uri="{FF2B5EF4-FFF2-40B4-BE49-F238E27FC236}">
                <a16:creationId xmlns:a16="http://schemas.microsoft.com/office/drawing/2014/main" id="{64BB069C-7C8D-466E-92F4-1713C41FA77F}"/>
              </a:ext>
            </a:extLst>
          </p:cNvPr>
          <p:cNvSpPr/>
          <p:nvPr/>
        </p:nvSpPr>
        <p:spPr>
          <a:xfrm>
            <a:off x="0" y="5431809"/>
            <a:ext cx="12192000" cy="1426191"/>
          </a:xfrm>
          <a:prstGeom prst="rect">
            <a:avLst/>
          </a:prstGeom>
          <a:solidFill>
            <a:srgbClr val="7994B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16" i="0" u="none" strike="noStrike" cap="non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" name="Shape 66">
            <a:extLst>
              <a:ext uri="{FF2B5EF4-FFF2-40B4-BE49-F238E27FC236}">
                <a16:creationId xmlns:a16="http://schemas.microsoft.com/office/drawing/2014/main" id="{5438B5F8-2ABD-45BE-9092-77E1FE7F098E}"/>
              </a:ext>
            </a:extLst>
          </p:cNvPr>
          <p:cNvSpPr txBox="1"/>
          <p:nvPr/>
        </p:nvSpPr>
        <p:spPr>
          <a:xfrm>
            <a:off x="0" y="2400210"/>
            <a:ext cx="12191999" cy="93587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Lato"/>
              <a:buNone/>
            </a:pPr>
            <a:r>
              <a:rPr lang="en-US" sz="4800" b="1" dirty="0">
                <a:solidFill>
                  <a:schemeClr val="accent1"/>
                </a:solidFill>
                <a:latin typeface="Raleway"/>
                <a:ea typeface="Raleway"/>
                <a:cs typeface="Raleway"/>
                <a:sym typeface="Raleway"/>
              </a:rPr>
              <a:t>NOME DA SUA EMPRESA</a:t>
            </a:r>
            <a:endParaRPr lang="en-US" sz="4800" b="1" dirty="0">
              <a:solidFill>
                <a:schemeClr val="accen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cxnSp>
        <p:nvCxnSpPr>
          <p:cNvPr id="6" name="Shape 67">
            <a:extLst>
              <a:ext uri="{FF2B5EF4-FFF2-40B4-BE49-F238E27FC236}">
                <a16:creationId xmlns:a16="http://schemas.microsoft.com/office/drawing/2014/main" id="{66A1D0C5-9B64-4637-922F-2890B68C8A23}"/>
              </a:ext>
            </a:extLst>
          </p:cNvPr>
          <p:cNvCxnSpPr>
            <a:cxnSpLocks/>
          </p:cNvCxnSpPr>
          <p:nvPr/>
        </p:nvCxnSpPr>
        <p:spPr>
          <a:xfrm>
            <a:off x="5381199" y="2400210"/>
            <a:ext cx="12192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hape 68">
            <a:extLst>
              <a:ext uri="{FF2B5EF4-FFF2-40B4-BE49-F238E27FC236}">
                <a16:creationId xmlns:a16="http://schemas.microsoft.com/office/drawing/2014/main" id="{BD5F8C12-2111-4F85-8D77-B2EA2F1362E3}"/>
              </a:ext>
            </a:extLst>
          </p:cNvPr>
          <p:cNvSpPr txBox="1"/>
          <p:nvPr/>
        </p:nvSpPr>
        <p:spPr>
          <a:xfrm>
            <a:off x="0" y="3870962"/>
            <a:ext cx="12192000" cy="93587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 algn="ctr">
              <a:buClr>
                <a:schemeClr val="accent3"/>
              </a:buClr>
            </a:pPr>
            <a:r>
              <a:rPr lang="pt-BR" dirty="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rPr>
              <a:t>IDEIA BASE DA SUA EMPRESA.</a:t>
            </a:r>
            <a:endParaRPr dirty="0">
              <a:solidFill>
                <a:schemeClr val="accent3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6A5778B-E0CE-47F5-90F0-59378FC8B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702" y="467101"/>
            <a:ext cx="2100596" cy="43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8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79">
            <a:extLst>
              <a:ext uri="{FF2B5EF4-FFF2-40B4-BE49-F238E27FC236}">
                <a16:creationId xmlns:a16="http://schemas.microsoft.com/office/drawing/2014/main" id="{2E5BDBE3-0C89-417E-931B-546AC458B3FE}"/>
              </a:ext>
            </a:extLst>
          </p:cNvPr>
          <p:cNvGrpSpPr/>
          <p:nvPr/>
        </p:nvGrpSpPr>
        <p:grpSpPr>
          <a:xfrm>
            <a:off x="708102" y="133553"/>
            <a:ext cx="10775795" cy="6590893"/>
            <a:chOff x="593724" y="1322625"/>
            <a:chExt cx="7953300" cy="3646475"/>
          </a:xfrm>
        </p:grpSpPr>
        <p:sp>
          <p:nvSpPr>
            <p:cNvPr id="10" name="Shape 80">
              <a:extLst>
                <a:ext uri="{FF2B5EF4-FFF2-40B4-BE49-F238E27FC236}">
                  <a16:creationId xmlns:a16="http://schemas.microsoft.com/office/drawing/2014/main" id="{4B9FF853-44D7-434F-96A1-5D586C939FB3}"/>
                </a:ext>
              </a:extLst>
            </p:cNvPr>
            <p:cNvSpPr/>
            <p:nvPr/>
          </p:nvSpPr>
          <p:spPr>
            <a:xfrm>
              <a:off x="593724" y="1322625"/>
              <a:ext cx="7953300" cy="3636300"/>
            </a:xfrm>
            <a:prstGeom prst="rect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44975" tIns="44975" rIns="44975" bIns="449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Helvetica Neue Light"/>
                <a:buNone/>
              </a:pPr>
              <a:endParaRPr sz="20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cxnSp>
          <p:nvCxnSpPr>
            <p:cNvPr id="11" name="Shape 81">
              <a:extLst>
                <a:ext uri="{FF2B5EF4-FFF2-40B4-BE49-F238E27FC236}">
                  <a16:creationId xmlns:a16="http://schemas.microsoft.com/office/drawing/2014/main" id="{2654F77D-4237-4882-9263-01004652E327}"/>
                </a:ext>
              </a:extLst>
            </p:cNvPr>
            <p:cNvCxnSpPr/>
            <p:nvPr/>
          </p:nvCxnSpPr>
          <p:spPr>
            <a:xfrm>
              <a:off x="613410" y="4053218"/>
              <a:ext cx="7919400" cy="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2" name="Shape 82">
              <a:extLst>
                <a:ext uri="{FF2B5EF4-FFF2-40B4-BE49-F238E27FC236}">
                  <a16:creationId xmlns:a16="http://schemas.microsoft.com/office/drawing/2014/main" id="{1C794767-894A-4911-B287-3E40D4FA4F3E}"/>
                </a:ext>
              </a:extLst>
            </p:cNvPr>
            <p:cNvCxnSpPr/>
            <p:nvPr/>
          </p:nvCxnSpPr>
          <p:spPr>
            <a:xfrm>
              <a:off x="6949327" y="1324132"/>
              <a:ext cx="0" cy="272070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3" name="Shape 83">
              <a:extLst>
                <a:ext uri="{FF2B5EF4-FFF2-40B4-BE49-F238E27FC236}">
                  <a16:creationId xmlns:a16="http://schemas.microsoft.com/office/drawing/2014/main" id="{7F449571-29D0-4BF4-B87D-71CB7B739E84}"/>
                </a:ext>
              </a:extLst>
            </p:cNvPr>
            <p:cNvCxnSpPr/>
            <p:nvPr/>
          </p:nvCxnSpPr>
          <p:spPr>
            <a:xfrm>
              <a:off x="2196686" y="1324132"/>
              <a:ext cx="0" cy="271980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4" name="Shape 84">
              <a:extLst>
                <a:ext uri="{FF2B5EF4-FFF2-40B4-BE49-F238E27FC236}">
                  <a16:creationId xmlns:a16="http://schemas.microsoft.com/office/drawing/2014/main" id="{7CC8CB40-29B2-4E72-AF67-651E89EEBA18}"/>
                </a:ext>
              </a:extLst>
            </p:cNvPr>
            <p:cNvCxnSpPr/>
            <p:nvPr/>
          </p:nvCxnSpPr>
          <p:spPr>
            <a:xfrm>
              <a:off x="3777150" y="1324132"/>
              <a:ext cx="0" cy="272070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5" name="Shape 85">
              <a:extLst>
                <a:ext uri="{FF2B5EF4-FFF2-40B4-BE49-F238E27FC236}">
                  <a16:creationId xmlns:a16="http://schemas.microsoft.com/office/drawing/2014/main" id="{8102D146-7355-4FD6-A644-1C04B3D80590}"/>
                </a:ext>
              </a:extLst>
            </p:cNvPr>
            <p:cNvCxnSpPr/>
            <p:nvPr/>
          </p:nvCxnSpPr>
          <p:spPr>
            <a:xfrm>
              <a:off x="5363239" y="1324132"/>
              <a:ext cx="0" cy="272070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6" name="Shape 86">
              <a:extLst>
                <a:ext uri="{FF2B5EF4-FFF2-40B4-BE49-F238E27FC236}">
                  <a16:creationId xmlns:a16="http://schemas.microsoft.com/office/drawing/2014/main" id="{462E7664-BF47-4710-967F-1EF4274D42EC}"/>
                </a:ext>
              </a:extLst>
            </p:cNvPr>
            <p:cNvCxnSpPr/>
            <p:nvPr/>
          </p:nvCxnSpPr>
          <p:spPr>
            <a:xfrm>
              <a:off x="2199498" y="2702555"/>
              <a:ext cx="1590000" cy="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7" name="Shape 87">
              <a:extLst>
                <a:ext uri="{FF2B5EF4-FFF2-40B4-BE49-F238E27FC236}">
                  <a16:creationId xmlns:a16="http://schemas.microsoft.com/office/drawing/2014/main" id="{981547E6-0242-46B3-BB44-841CAE2203D2}"/>
                </a:ext>
              </a:extLst>
            </p:cNvPr>
            <p:cNvCxnSpPr/>
            <p:nvPr/>
          </p:nvCxnSpPr>
          <p:spPr>
            <a:xfrm>
              <a:off x="5350584" y="2702555"/>
              <a:ext cx="1590000" cy="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8" name="Shape 88">
              <a:extLst>
                <a:ext uri="{FF2B5EF4-FFF2-40B4-BE49-F238E27FC236}">
                  <a16:creationId xmlns:a16="http://schemas.microsoft.com/office/drawing/2014/main" id="{1A618A8F-0E5E-4B2E-A817-BBFA30D6430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573006" y="4055000"/>
              <a:ext cx="0" cy="914100"/>
            </a:xfrm>
            <a:prstGeom prst="straightConnector1">
              <a:avLst/>
            </a:prstGeom>
            <a:noFill/>
            <a:ln w="28575" cap="flat" cmpd="sng">
              <a:solidFill>
                <a:srgbClr val="53585F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pic>
        <p:nvPicPr>
          <p:cNvPr id="34" name="Imagem 33">
            <a:extLst>
              <a:ext uri="{FF2B5EF4-FFF2-40B4-BE49-F238E27FC236}">
                <a16:creationId xmlns:a16="http://schemas.microsoft.com/office/drawing/2014/main" id="{CF656ABD-D46A-4C55-AE8F-E25EF7598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5103" y="787328"/>
            <a:ext cx="1972366" cy="468388"/>
          </a:xfrm>
          <a:prstGeom prst="rect">
            <a:avLst/>
          </a:prstGeom>
        </p:spPr>
      </p:pic>
      <p:pic>
        <p:nvPicPr>
          <p:cNvPr id="35" name="Imagem 34">
            <a:extLst>
              <a:ext uri="{FF2B5EF4-FFF2-40B4-BE49-F238E27FC236}">
                <a16:creationId xmlns:a16="http://schemas.microsoft.com/office/drawing/2014/main" id="{608D06BE-5C9D-4003-B15E-06BAFC64C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5104" y="295830"/>
            <a:ext cx="1331640" cy="329045"/>
          </a:xfrm>
          <a:prstGeom prst="rect">
            <a:avLst/>
          </a:prstGeom>
        </p:spPr>
      </p:pic>
      <p:pic>
        <p:nvPicPr>
          <p:cNvPr id="36" name="Imagem 35">
            <a:extLst>
              <a:ext uri="{FF2B5EF4-FFF2-40B4-BE49-F238E27FC236}">
                <a16:creationId xmlns:a16="http://schemas.microsoft.com/office/drawing/2014/main" id="{6C21C867-4AC2-4C4B-8C5B-E7E1CDFD3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0286" y="1296071"/>
            <a:ext cx="1972364" cy="455902"/>
          </a:xfrm>
          <a:prstGeom prst="rect">
            <a:avLst/>
          </a:prstGeom>
        </p:spPr>
      </p:pic>
      <p:pic>
        <p:nvPicPr>
          <p:cNvPr id="37" name="Imagem 36">
            <a:extLst>
              <a:ext uri="{FF2B5EF4-FFF2-40B4-BE49-F238E27FC236}">
                <a16:creationId xmlns:a16="http://schemas.microsoft.com/office/drawing/2014/main" id="{CCE37647-6BD5-4A6E-A28B-F4CFF848F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5105" y="1806936"/>
            <a:ext cx="1972364" cy="556215"/>
          </a:xfrm>
          <a:prstGeom prst="rect">
            <a:avLst/>
          </a:prstGeom>
        </p:spPr>
      </p:pic>
      <p:pic>
        <p:nvPicPr>
          <p:cNvPr id="41" name="Imagem 40">
            <a:extLst>
              <a:ext uri="{FF2B5EF4-FFF2-40B4-BE49-F238E27FC236}">
                <a16:creationId xmlns:a16="http://schemas.microsoft.com/office/drawing/2014/main" id="{5A881B69-EBAB-4DC6-9691-FA658C0CA5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0029" y="295829"/>
            <a:ext cx="1307484" cy="329045"/>
          </a:xfrm>
          <a:prstGeom prst="rect">
            <a:avLst/>
          </a:prstGeom>
        </p:spPr>
      </p:pic>
      <p:pic>
        <p:nvPicPr>
          <p:cNvPr id="42" name="Imagem 41">
            <a:extLst>
              <a:ext uri="{FF2B5EF4-FFF2-40B4-BE49-F238E27FC236}">
                <a16:creationId xmlns:a16="http://schemas.microsoft.com/office/drawing/2014/main" id="{A31C5F6C-A2F8-4FAE-83F9-C6366DC330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2679" y="787150"/>
            <a:ext cx="1840755" cy="478456"/>
          </a:xfrm>
          <a:prstGeom prst="rect">
            <a:avLst/>
          </a:prstGeom>
        </p:spPr>
      </p:pic>
      <p:pic>
        <p:nvPicPr>
          <p:cNvPr id="43" name="Imagem 42">
            <a:extLst>
              <a:ext uri="{FF2B5EF4-FFF2-40B4-BE49-F238E27FC236}">
                <a16:creationId xmlns:a16="http://schemas.microsoft.com/office/drawing/2014/main" id="{7A8DB125-D3ED-4449-8DE2-2162528C30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6010" y="1328480"/>
            <a:ext cx="1840755" cy="478456"/>
          </a:xfrm>
          <a:prstGeom prst="rect">
            <a:avLst/>
          </a:prstGeom>
        </p:spPr>
      </p:pic>
      <p:pic>
        <p:nvPicPr>
          <p:cNvPr id="46" name="Imagem 45">
            <a:extLst>
              <a:ext uri="{FF2B5EF4-FFF2-40B4-BE49-F238E27FC236}">
                <a16:creationId xmlns:a16="http://schemas.microsoft.com/office/drawing/2014/main" id="{C2653D26-320D-4F4D-80BB-E1BE5B8D7A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5487" y="2787287"/>
            <a:ext cx="1292026" cy="329045"/>
          </a:xfrm>
          <a:prstGeom prst="rect">
            <a:avLst/>
          </a:prstGeom>
        </p:spPr>
      </p:pic>
      <p:pic>
        <p:nvPicPr>
          <p:cNvPr id="47" name="Imagem 46">
            <a:extLst>
              <a:ext uri="{FF2B5EF4-FFF2-40B4-BE49-F238E27FC236}">
                <a16:creationId xmlns:a16="http://schemas.microsoft.com/office/drawing/2014/main" id="{2BFE5880-AD79-46EC-AB56-00BB580714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10028" y="3202507"/>
            <a:ext cx="1853399" cy="478456"/>
          </a:xfrm>
          <a:prstGeom prst="rect">
            <a:avLst/>
          </a:prstGeom>
        </p:spPr>
      </p:pic>
      <p:pic>
        <p:nvPicPr>
          <p:cNvPr id="48" name="Imagem 47">
            <a:extLst>
              <a:ext uri="{FF2B5EF4-FFF2-40B4-BE49-F238E27FC236}">
                <a16:creationId xmlns:a16="http://schemas.microsoft.com/office/drawing/2014/main" id="{58CB1300-D850-4541-9025-25C1074397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06207" y="3732987"/>
            <a:ext cx="1853399" cy="478456"/>
          </a:xfrm>
          <a:prstGeom prst="rect">
            <a:avLst/>
          </a:prstGeom>
        </p:spPr>
      </p:pic>
      <p:pic>
        <p:nvPicPr>
          <p:cNvPr id="49" name="Imagem 48">
            <a:extLst>
              <a:ext uri="{FF2B5EF4-FFF2-40B4-BE49-F238E27FC236}">
                <a16:creationId xmlns:a16="http://schemas.microsoft.com/office/drawing/2014/main" id="{84B2D98E-35F7-4FD2-8897-AB89C8571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96768" y="4262941"/>
            <a:ext cx="1853399" cy="478456"/>
          </a:xfrm>
          <a:prstGeom prst="rect">
            <a:avLst/>
          </a:prstGeom>
        </p:spPr>
      </p:pic>
      <p:pic>
        <p:nvPicPr>
          <p:cNvPr id="53" name="Imagem 52">
            <a:extLst>
              <a:ext uri="{FF2B5EF4-FFF2-40B4-BE49-F238E27FC236}">
                <a16:creationId xmlns:a16="http://schemas.microsoft.com/office/drawing/2014/main" id="{7695B9AA-CCDB-41FA-90D7-3FE334D957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17173" y="295828"/>
            <a:ext cx="1282993" cy="329045"/>
          </a:xfrm>
          <a:prstGeom prst="rect">
            <a:avLst/>
          </a:prstGeom>
        </p:spPr>
      </p:pic>
      <p:pic>
        <p:nvPicPr>
          <p:cNvPr id="54" name="Imagem 53">
            <a:extLst>
              <a:ext uri="{FF2B5EF4-FFF2-40B4-BE49-F238E27FC236}">
                <a16:creationId xmlns:a16="http://schemas.microsoft.com/office/drawing/2014/main" id="{B0AF2CBD-CECF-4B15-BDD0-D54A5C2915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24521" y="798219"/>
            <a:ext cx="1925325" cy="478456"/>
          </a:xfrm>
          <a:prstGeom prst="rect">
            <a:avLst/>
          </a:prstGeom>
        </p:spPr>
      </p:pic>
      <p:pic>
        <p:nvPicPr>
          <p:cNvPr id="56" name="Imagem 55">
            <a:extLst>
              <a:ext uri="{FF2B5EF4-FFF2-40B4-BE49-F238E27FC236}">
                <a16:creationId xmlns:a16="http://schemas.microsoft.com/office/drawing/2014/main" id="{77CA5C7A-33D8-4F8C-B54E-201BEF916E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24976" y="1338078"/>
            <a:ext cx="1925325" cy="478456"/>
          </a:xfrm>
          <a:prstGeom prst="rect">
            <a:avLst/>
          </a:prstGeom>
        </p:spPr>
      </p:pic>
      <p:pic>
        <p:nvPicPr>
          <p:cNvPr id="58" name="Imagem 57">
            <a:extLst>
              <a:ext uri="{FF2B5EF4-FFF2-40B4-BE49-F238E27FC236}">
                <a16:creationId xmlns:a16="http://schemas.microsoft.com/office/drawing/2014/main" id="{406D1B67-581E-4536-885E-05AC13FCF3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17173" y="1883423"/>
            <a:ext cx="1925325" cy="478456"/>
          </a:xfrm>
          <a:prstGeom prst="rect">
            <a:avLst/>
          </a:prstGeom>
        </p:spPr>
      </p:pic>
      <p:pic>
        <p:nvPicPr>
          <p:cNvPr id="62" name="Imagem 61">
            <a:extLst>
              <a:ext uri="{FF2B5EF4-FFF2-40B4-BE49-F238E27FC236}">
                <a16:creationId xmlns:a16="http://schemas.microsoft.com/office/drawing/2014/main" id="{36505195-B7BC-4183-BA9D-1D7AAFC83C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68209" y="285208"/>
            <a:ext cx="1252412" cy="350283"/>
          </a:xfrm>
          <a:prstGeom prst="rect">
            <a:avLst/>
          </a:prstGeom>
        </p:spPr>
      </p:pic>
      <p:pic>
        <p:nvPicPr>
          <p:cNvPr id="63" name="Imagem 62">
            <a:extLst>
              <a:ext uri="{FF2B5EF4-FFF2-40B4-BE49-F238E27FC236}">
                <a16:creationId xmlns:a16="http://schemas.microsoft.com/office/drawing/2014/main" id="{6419AC0C-E544-43A3-A918-3B91603EED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67488" y="797750"/>
            <a:ext cx="1966226" cy="276999"/>
          </a:xfrm>
          <a:prstGeom prst="rect">
            <a:avLst/>
          </a:prstGeom>
        </p:spPr>
      </p:pic>
      <p:pic>
        <p:nvPicPr>
          <p:cNvPr id="66" name="Imagem 65">
            <a:extLst>
              <a:ext uri="{FF2B5EF4-FFF2-40B4-BE49-F238E27FC236}">
                <a16:creationId xmlns:a16="http://schemas.microsoft.com/office/drawing/2014/main" id="{B9A07588-5294-467D-AAC9-93D37EE395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61647" y="1130849"/>
            <a:ext cx="1966226" cy="337323"/>
          </a:xfrm>
          <a:prstGeom prst="rect">
            <a:avLst/>
          </a:prstGeom>
        </p:spPr>
      </p:pic>
      <p:pic>
        <p:nvPicPr>
          <p:cNvPr id="68" name="Imagem 67">
            <a:extLst>
              <a:ext uri="{FF2B5EF4-FFF2-40B4-BE49-F238E27FC236}">
                <a16:creationId xmlns:a16="http://schemas.microsoft.com/office/drawing/2014/main" id="{C34CBCDE-4953-44E2-881E-62705A6695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55473" y="1514970"/>
            <a:ext cx="1966226" cy="239133"/>
          </a:xfrm>
          <a:prstGeom prst="rect">
            <a:avLst/>
          </a:prstGeom>
        </p:spPr>
      </p:pic>
      <p:pic>
        <p:nvPicPr>
          <p:cNvPr id="70" name="Imagem 69">
            <a:extLst>
              <a:ext uri="{FF2B5EF4-FFF2-40B4-BE49-F238E27FC236}">
                <a16:creationId xmlns:a16="http://schemas.microsoft.com/office/drawing/2014/main" id="{366BE874-4BED-4F5A-ACE2-FD7F82E7CAB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50758" y="1802247"/>
            <a:ext cx="1966226" cy="239133"/>
          </a:xfrm>
          <a:prstGeom prst="rect">
            <a:avLst/>
          </a:prstGeom>
        </p:spPr>
      </p:pic>
      <p:pic>
        <p:nvPicPr>
          <p:cNvPr id="72" name="Imagem 71">
            <a:extLst>
              <a:ext uri="{FF2B5EF4-FFF2-40B4-BE49-F238E27FC236}">
                <a16:creationId xmlns:a16="http://schemas.microsoft.com/office/drawing/2014/main" id="{96101790-F4E1-411B-8086-097B6865A6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00942" y="2700492"/>
            <a:ext cx="1298121" cy="329045"/>
          </a:xfrm>
          <a:prstGeom prst="rect">
            <a:avLst/>
          </a:prstGeom>
        </p:spPr>
      </p:pic>
      <p:pic>
        <p:nvPicPr>
          <p:cNvPr id="73" name="Imagem 72">
            <a:extLst>
              <a:ext uri="{FF2B5EF4-FFF2-40B4-BE49-F238E27FC236}">
                <a16:creationId xmlns:a16="http://schemas.microsoft.com/office/drawing/2014/main" id="{93FD10A0-6ABC-4F0F-8DAC-0472DBEB44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19718" y="3203249"/>
            <a:ext cx="1934363" cy="478456"/>
          </a:xfrm>
          <a:prstGeom prst="rect">
            <a:avLst/>
          </a:prstGeom>
        </p:spPr>
      </p:pic>
      <p:pic>
        <p:nvPicPr>
          <p:cNvPr id="75" name="Imagem 74">
            <a:extLst>
              <a:ext uri="{FF2B5EF4-FFF2-40B4-BE49-F238E27FC236}">
                <a16:creationId xmlns:a16="http://schemas.microsoft.com/office/drawing/2014/main" id="{25B872EA-73FB-4AA3-A1CC-45A1382C34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05264" y="3733580"/>
            <a:ext cx="1934363" cy="478456"/>
          </a:xfrm>
          <a:prstGeom prst="rect">
            <a:avLst/>
          </a:prstGeom>
        </p:spPr>
      </p:pic>
      <p:pic>
        <p:nvPicPr>
          <p:cNvPr id="77" name="Imagem 76">
            <a:extLst>
              <a:ext uri="{FF2B5EF4-FFF2-40B4-BE49-F238E27FC236}">
                <a16:creationId xmlns:a16="http://schemas.microsoft.com/office/drawing/2014/main" id="{B89630D1-99BF-4DE2-A43E-7F883374CE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05264" y="4297865"/>
            <a:ext cx="1934363" cy="478456"/>
          </a:xfrm>
          <a:prstGeom prst="rect">
            <a:avLst/>
          </a:prstGeom>
        </p:spPr>
      </p:pic>
      <p:pic>
        <p:nvPicPr>
          <p:cNvPr id="79" name="Imagem 78">
            <a:extLst>
              <a:ext uri="{FF2B5EF4-FFF2-40B4-BE49-F238E27FC236}">
                <a16:creationId xmlns:a16="http://schemas.microsoft.com/office/drawing/2014/main" id="{56916217-E756-4BE1-9BD2-D4459C36FC2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03517" y="295828"/>
            <a:ext cx="1222250" cy="344162"/>
          </a:xfrm>
          <a:prstGeom prst="rect">
            <a:avLst/>
          </a:prstGeom>
        </p:spPr>
      </p:pic>
      <p:pic>
        <p:nvPicPr>
          <p:cNvPr id="80" name="Imagem 79">
            <a:extLst>
              <a:ext uri="{FF2B5EF4-FFF2-40B4-BE49-F238E27FC236}">
                <a16:creationId xmlns:a16="http://schemas.microsoft.com/office/drawing/2014/main" id="{08AA556A-F269-4DAD-AB64-DFBC8A4A742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92949" y="784730"/>
            <a:ext cx="2005370" cy="478456"/>
          </a:xfrm>
          <a:prstGeom prst="rect">
            <a:avLst/>
          </a:prstGeom>
        </p:spPr>
      </p:pic>
      <p:pic>
        <p:nvPicPr>
          <p:cNvPr id="82" name="Imagem 81">
            <a:extLst>
              <a:ext uri="{FF2B5EF4-FFF2-40B4-BE49-F238E27FC236}">
                <a16:creationId xmlns:a16="http://schemas.microsoft.com/office/drawing/2014/main" id="{66ED8CCE-1E80-4563-B939-FC77037CC61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1313" y="1316988"/>
            <a:ext cx="2005370" cy="478456"/>
          </a:xfrm>
          <a:prstGeom prst="rect">
            <a:avLst/>
          </a:prstGeom>
        </p:spPr>
      </p:pic>
      <p:pic>
        <p:nvPicPr>
          <p:cNvPr id="84" name="Imagem 83">
            <a:extLst>
              <a:ext uri="{FF2B5EF4-FFF2-40B4-BE49-F238E27FC236}">
                <a16:creationId xmlns:a16="http://schemas.microsoft.com/office/drawing/2014/main" id="{47027D52-48DC-409A-A4FF-AE091F63CBF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4358" y="1857955"/>
            <a:ext cx="2005370" cy="478456"/>
          </a:xfrm>
          <a:prstGeom prst="rect">
            <a:avLst/>
          </a:prstGeom>
        </p:spPr>
      </p:pic>
      <p:pic>
        <p:nvPicPr>
          <p:cNvPr id="86" name="Imagem 85">
            <a:extLst>
              <a:ext uri="{FF2B5EF4-FFF2-40B4-BE49-F238E27FC236}">
                <a16:creationId xmlns:a16="http://schemas.microsoft.com/office/drawing/2014/main" id="{2AF5B0D7-63F0-414D-AA44-63DB205802D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90242" y="2386558"/>
            <a:ext cx="2005370" cy="478456"/>
          </a:xfrm>
          <a:prstGeom prst="rect">
            <a:avLst/>
          </a:prstGeom>
        </p:spPr>
      </p:pic>
      <p:pic>
        <p:nvPicPr>
          <p:cNvPr id="89" name="Imagem 88">
            <a:extLst>
              <a:ext uri="{FF2B5EF4-FFF2-40B4-BE49-F238E27FC236}">
                <a16:creationId xmlns:a16="http://schemas.microsoft.com/office/drawing/2014/main" id="{1202DCF5-6673-471B-A52B-A8DB67D496C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7760" y="5175103"/>
            <a:ext cx="1673214" cy="371511"/>
          </a:xfrm>
          <a:prstGeom prst="rect">
            <a:avLst/>
          </a:prstGeom>
        </p:spPr>
      </p:pic>
      <p:pic>
        <p:nvPicPr>
          <p:cNvPr id="90" name="Imagem 89">
            <a:extLst>
              <a:ext uri="{FF2B5EF4-FFF2-40B4-BE49-F238E27FC236}">
                <a16:creationId xmlns:a16="http://schemas.microsoft.com/office/drawing/2014/main" id="{CFB8A5B6-EC84-4A28-90B1-65F9110A128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1697" y="5618791"/>
            <a:ext cx="1331640" cy="478456"/>
          </a:xfrm>
          <a:prstGeom prst="rect">
            <a:avLst/>
          </a:prstGeom>
        </p:spPr>
      </p:pic>
      <p:pic>
        <p:nvPicPr>
          <p:cNvPr id="91" name="Imagem 90">
            <a:extLst>
              <a:ext uri="{FF2B5EF4-FFF2-40B4-BE49-F238E27FC236}">
                <a16:creationId xmlns:a16="http://schemas.microsoft.com/office/drawing/2014/main" id="{3BAF0E22-93F9-4726-B0EF-135DB8AAD62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1697" y="6182488"/>
            <a:ext cx="1331640" cy="478456"/>
          </a:xfrm>
          <a:prstGeom prst="rect">
            <a:avLst/>
          </a:prstGeom>
        </p:spPr>
      </p:pic>
      <p:pic>
        <p:nvPicPr>
          <p:cNvPr id="92" name="Imagem 91">
            <a:extLst>
              <a:ext uri="{FF2B5EF4-FFF2-40B4-BE49-F238E27FC236}">
                <a16:creationId xmlns:a16="http://schemas.microsoft.com/office/drawing/2014/main" id="{BBC80D1D-BD4F-434E-8A91-09A1D5AF7B0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46932" y="5617807"/>
            <a:ext cx="1331640" cy="478456"/>
          </a:xfrm>
          <a:prstGeom prst="rect">
            <a:avLst/>
          </a:prstGeom>
        </p:spPr>
      </p:pic>
      <p:pic>
        <p:nvPicPr>
          <p:cNvPr id="97" name="Imagem 96">
            <a:extLst>
              <a:ext uri="{FF2B5EF4-FFF2-40B4-BE49-F238E27FC236}">
                <a16:creationId xmlns:a16="http://schemas.microsoft.com/office/drawing/2014/main" id="{BF58128F-4B66-47E3-8D95-F382CED116D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220430" y="5169639"/>
            <a:ext cx="1584695" cy="350283"/>
          </a:xfrm>
          <a:prstGeom prst="rect">
            <a:avLst/>
          </a:prstGeom>
        </p:spPr>
      </p:pic>
      <p:pic>
        <p:nvPicPr>
          <p:cNvPr id="98" name="Imagem 97">
            <a:extLst>
              <a:ext uri="{FF2B5EF4-FFF2-40B4-BE49-F238E27FC236}">
                <a16:creationId xmlns:a16="http://schemas.microsoft.com/office/drawing/2014/main" id="{9ADF5565-A66D-47DE-8ADC-F1520FEC89B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251128" y="5612558"/>
            <a:ext cx="1331640" cy="478456"/>
          </a:xfrm>
          <a:prstGeom prst="rect">
            <a:avLst/>
          </a:prstGeom>
        </p:spPr>
      </p:pic>
      <p:pic>
        <p:nvPicPr>
          <p:cNvPr id="100" name="Imagem 99">
            <a:extLst>
              <a:ext uri="{FF2B5EF4-FFF2-40B4-BE49-F238E27FC236}">
                <a16:creationId xmlns:a16="http://schemas.microsoft.com/office/drawing/2014/main" id="{1A4A039B-F3F5-47D6-807C-CF2DA3E13C8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251128" y="6148152"/>
            <a:ext cx="1331640" cy="478456"/>
          </a:xfrm>
          <a:prstGeom prst="rect">
            <a:avLst/>
          </a:prstGeom>
        </p:spPr>
      </p:pic>
      <p:pic>
        <p:nvPicPr>
          <p:cNvPr id="102" name="Imagem 101">
            <a:extLst>
              <a:ext uri="{FF2B5EF4-FFF2-40B4-BE49-F238E27FC236}">
                <a16:creationId xmlns:a16="http://schemas.microsoft.com/office/drawing/2014/main" id="{79C1B59F-CCEB-4415-BC24-B7A56101927C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674125" y="5608876"/>
            <a:ext cx="1331640" cy="478456"/>
          </a:xfrm>
          <a:prstGeom prst="rect">
            <a:avLst/>
          </a:prstGeom>
        </p:spPr>
      </p:pic>
      <p:pic>
        <p:nvPicPr>
          <p:cNvPr id="87" name="Imagem 86">
            <a:extLst>
              <a:ext uri="{FF2B5EF4-FFF2-40B4-BE49-F238E27FC236}">
                <a16:creationId xmlns:a16="http://schemas.microsoft.com/office/drawing/2014/main" id="{E97388EA-18FB-43C8-BF92-DA10347DF76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99296" y="2444683"/>
            <a:ext cx="1925325" cy="478456"/>
          </a:xfrm>
          <a:prstGeom prst="rect">
            <a:avLst/>
          </a:prstGeom>
        </p:spPr>
      </p:pic>
      <p:pic>
        <p:nvPicPr>
          <p:cNvPr id="93" name="Imagem 92">
            <a:extLst>
              <a:ext uri="{FF2B5EF4-FFF2-40B4-BE49-F238E27FC236}">
                <a16:creationId xmlns:a16="http://schemas.microsoft.com/office/drawing/2014/main" id="{E961C853-43E9-4128-B32A-22ED757E8B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08947" y="3011531"/>
            <a:ext cx="1925325" cy="478456"/>
          </a:xfrm>
          <a:prstGeom prst="rect">
            <a:avLst/>
          </a:prstGeom>
        </p:spPr>
      </p:pic>
      <p:pic>
        <p:nvPicPr>
          <p:cNvPr id="104" name="Imagem 103">
            <a:extLst>
              <a:ext uri="{FF2B5EF4-FFF2-40B4-BE49-F238E27FC236}">
                <a16:creationId xmlns:a16="http://schemas.microsoft.com/office/drawing/2014/main" id="{D8ADAE29-BC03-4F6B-A086-BD5D17667B1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02920" y="3551589"/>
            <a:ext cx="1925325" cy="478456"/>
          </a:xfrm>
          <a:prstGeom prst="rect">
            <a:avLst/>
          </a:prstGeom>
        </p:spPr>
      </p:pic>
      <p:pic>
        <p:nvPicPr>
          <p:cNvPr id="105" name="Imagem 104">
            <a:extLst>
              <a:ext uri="{FF2B5EF4-FFF2-40B4-BE49-F238E27FC236}">
                <a16:creationId xmlns:a16="http://schemas.microsoft.com/office/drawing/2014/main" id="{8F86FBB5-887D-4244-A559-FBB41E2D8C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92066" y="4091647"/>
            <a:ext cx="1925325" cy="478456"/>
          </a:xfrm>
          <a:prstGeom prst="rect">
            <a:avLst/>
          </a:prstGeom>
        </p:spPr>
      </p:pic>
      <p:pic>
        <p:nvPicPr>
          <p:cNvPr id="107" name="Imagem 106">
            <a:extLst>
              <a:ext uri="{FF2B5EF4-FFF2-40B4-BE49-F238E27FC236}">
                <a16:creationId xmlns:a16="http://schemas.microsoft.com/office/drawing/2014/main" id="{46EB9F1E-91AD-438B-BBCF-D01A33C7A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3522" y="2408604"/>
            <a:ext cx="1972364" cy="556215"/>
          </a:xfrm>
          <a:prstGeom prst="rect">
            <a:avLst/>
          </a:prstGeom>
        </p:spPr>
      </p:pic>
      <p:pic>
        <p:nvPicPr>
          <p:cNvPr id="108" name="Imagem 107">
            <a:extLst>
              <a:ext uri="{FF2B5EF4-FFF2-40B4-BE49-F238E27FC236}">
                <a16:creationId xmlns:a16="http://schemas.microsoft.com/office/drawing/2014/main" id="{FAF4B7E4-492D-474C-B43E-884E59119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0286" y="3019782"/>
            <a:ext cx="1972364" cy="556215"/>
          </a:xfrm>
          <a:prstGeom prst="rect">
            <a:avLst/>
          </a:prstGeom>
        </p:spPr>
      </p:pic>
      <p:pic>
        <p:nvPicPr>
          <p:cNvPr id="109" name="Imagem 108">
            <a:extLst>
              <a:ext uri="{FF2B5EF4-FFF2-40B4-BE49-F238E27FC236}">
                <a16:creationId xmlns:a16="http://schemas.microsoft.com/office/drawing/2014/main" id="{528AD74F-2536-44A9-9874-1A83FBF5C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1212" y="3617764"/>
            <a:ext cx="1972364" cy="556215"/>
          </a:xfrm>
          <a:prstGeom prst="rect">
            <a:avLst/>
          </a:prstGeom>
        </p:spPr>
      </p:pic>
      <p:pic>
        <p:nvPicPr>
          <p:cNvPr id="110" name="Imagem 109">
            <a:extLst>
              <a:ext uri="{FF2B5EF4-FFF2-40B4-BE49-F238E27FC236}">
                <a16:creationId xmlns:a16="http://schemas.microsoft.com/office/drawing/2014/main" id="{4B780FEE-0FA6-4C1E-8F79-0C83188CC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1212" y="4230091"/>
            <a:ext cx="1972364" cy="556215"/>
          </a:xfrm>
          <a:prstGeom prst="rect">
            <a:avLst/>
          </a:prstGeom>
        </p:spPr>
      </p:pic>
      <p:pic>
        <p:nvPicPr>
          <p:cNvPr id="111" name="Imagem 110">
            <a:extLst>
              <a:ext uri="{FF2B5EF4-FFF2-40B4-BE49-F238E27FC236}">
                <a16:creationId xmlns:a16="http://schemas.microsoft.com/office/drawing/2014/main" id="{D201B190-102F-4377-99CA-8B5AA452FE7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46932" y="6175083"/>
            <a:ext cx="1331640" cy="478456"/>
          </a:xfrm>
          <a:prstGeom prst="rect">
            <a:avLst/>
          </a:prstGeom>
        </p:spPr>
      </p:pic>
      <p:pic>
        <p:nvPicPr>
          <p:cNvPr id="112" name="Imagem 111">
            <a:extLst>
              <a:ext uri="{FF2B5EF4-FFF2-40B4-BE49-F238E27FC236}">
                <a16:creationId xmlns:a16="http://schemas.microsoft.com/office/drawing/2014/main" id="{A7CFDC4A-E0D0-452D-93B0-BEB8661F34E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682167" y="5618385"/>
            <a:ext cx="1331640" cy="478456"/>
          </a:xfrm>
          <a:prstGeom prst="rect">
            <a:avLst/>
          </a:prstGeom>
        </p:spPr>
      </p:pic>
      <p:pic>
        <p:nvPicPr>
          <p:cNvPr id="113" name="Imagem 112">
            <a:extLst>
              <a:ext uri="{FF2B5EF4-FFF2-40B4-BE49-F238E27FC236}">
                <a16:creationId xmlns:a16="http://schemas.microsoft.com/office/drawing/2014/main" id="{5C93BBAB-1671-446E-AAB3-2949C0D0102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682167" y="6154577"/>
            <a:ext cx="1331640" cy="478456"/>
          </a:xfrm>
          <a:prstGeom prst="rect">
            <a:avLst/>
          </a:prstGeom>
        </p:spPr>
      </p:pic>
      <p:pic>
        <p:nvPicPr>
          <p:cNvPr id="114" name="Imagem 113">
            <a:extLst>
              <a:ext uri="{FF2B5EF4-FFF2-40B4-BE49-F238E27FC236}">
                <a16:creationId xmlns:a16="http://schemas.microsoft.com/office/drawing/2014/main" id="{9FCFE7E6-7874-41E8-B5EC-979E0B4966D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66548" y="2922415"/>
            <a:ext cx="2005370" cy="478456"/>
          </a:xfrm>
          <a:prstGeom prst="rect">
            <a:avLst/>
          </a:prstGeom>
        </p:spPr>
      </p:pic>
      <p:pic>
        <p:nvPicPr>
          <p:cNvPr id="115" name="Imagem 114">
            <a:extLst>
              <a:ext uri="{FF2B5EF4-FFF2-40B4-BE49-F238E27FC236}">
                <a16:creationId xmlns:a16="http://schemas.microsoft.com/office/drawing/2014/main" id="{2BBD7CAC-6563-4DB6-8CDF-3C3361EFE60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8659" y="3436037"/>
            <a:ext cx="2005370" cy="478456"/>
          </a:xfrm>
          <a:prstGeom prst="rect">
            <a:avLst/>
          </a:prstGeom>
        </p:spPr>
      </p:pic>
      <p:pic>
        <p:nvPicPr>
          <p:cNvPr id="116" name="Imagem 115">
            <a:extLst>
              <a:ext uri="{FF2B5EF4-FFF2-40B4-BE49-F238E27FC236}">
                <a16:creationId xmlns:a16="http://schemas.microsoft.com/office/drawing/2014/main" id="{BF8A7A75-B886-4829-9BB8-69D7F2954EB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8659" y="3970324"/>
            <a:ext cx="2005370" cy="478456"/>
          </a:xfrm>
          <a:prstGeom prst="rect">
            <a:avLst/>
          </a:prstGeom>
        </p:spPr>
      </p:pic>
      <p:pic>
        <p:nvPicPr>
          <p:cNvPr id="117" name="Imagem 116">
            <a:extLst>
              <a:ext uri="{FF2B5EF4-FFF2-40B4-BE49-F238E27FC236}">
                <a16:creationId xmlns:a16="http://schemas.microsoft.com/office/drawing/2014/main" id="{9103E15C-E81B-4BCC-846B-214E028DE6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50758" y="2096543"/>
            <a:ext cx="1966226" cy="23913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1FFD1BF1-ECA9-41EE-8C5B-6BA92D4E102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45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65">
            <a:extLst>
              <a:ext uri="{FF2B5EF4-FFF2-40B4-BE49-F238E27FC236}">
                <a16:creationId xmlns:a16="http://schemas.microsoft.com/office/drawing/2014/main" id="{40E5F1AC-E41D-46BA-957A-CE227B49597E}"/>
              </a:ext>
            </a:extLst>
          </p:cNvPr>
          <p:cNvSpPr/>
          <p:nvPr/>
        </p:nvSpPr>
        <p:spPr>
          <a:xfrm>
            <a:off x="0" y="5293895"/>
            <a:ext cx="12192000" cy="1564106"/>
          </a:xfrm>
          <a:prstGeom prst="rect">
            <a:avLst/>
          </a:prstGeom>
          <a:solidFill>
            <a:srgbClr val="7994B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16" i="0" u="none" strike="noStrike" cap="non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" name="Shape 116">
            <a:extLst>
              <a:ext uri="{FF2B5EF4-FFF2-40B4-BE49-F238E27FC236}">
                <a16:creationId xmlns:a16="http://schemas.microsoft.com/office/drawing/2014/main" id="{257BED8C-18F8-4287-8036-57465E4D9F9A}"/>
              </a:ext>
            </a:extLst>
          </p:cNvPr>
          <p:cNvSpPr txBox="1"/>
          <p:nvPr/>
        </p:nvSpPr>
        <p:spPr>
          <a:xfrm>
            <a:off x="9091853" y="5940523"/>
            <a:ext cx="2768052" cy="583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Lato"/>
              <a:buNone/>
            </a:pPr>
            <a:r>
              <a:rPr lang="en-US" sz="3791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OBRIGADO!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0B7F43F-A14C-4AFD-B87D-CEE0A2512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301" y="2659413"/>
            <a:ext cx="2425397" cy="50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34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12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 Neue Light</vt:lpstr>
      <vt:lpstr>Lato</vt:lpstr>
      <vt:lpstr>Raleway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</dc:creator>
  <cp:lastModifiedBy>Pedro</cp:lastModifiedBy>
  <cp:revision>23</cp:revision>
  <dcterms:created xsi:type="dcterms:W3CDTF">2019-01-10T16:34:32Z</dcterms:created>
  <dcterms:modified xsi:type="dcterms:W3CDTF">2019-04-12T17:53:32Z</dcterms:modified>
</cp:coreProperties>
</file>